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Vazirmatn" panose="020B0604020202020204" charset="-78"/>
      <p:regular r:id="rId16"/>
      <p:bold r:id="rId17"/>
    </p:embeddedFont>
    <p:embeddedFont>
      <p:font typeface="Vazirmatn Black" panose="020B0604020202020204" charset="-78"/>
      <p:bold r:id="rId18"/>
    </p:embeddedFont>
    <p:embeddedFont>
      <p:font typeface="Vazirmatn SemiBold" panose="020B0604020202020204" charset="-78"/>
      <p:regular r:id="rId19"/>
      <p:bold r:id="rId20"/>
    </p:embeddedFont>
    <p:embeddedFont>
      <p:font typeface="Cairo" panose="020B0604020202020204" charset="-78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544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552" autoAdjust="0"/>
  </p:normalViewPr>
  <p:slideViewPr>
    <p:cSldViewPr snapToGrid="0">
      <p:cViewPr>
        <p:scale>
          <a:sx n="150" d="100"/>
          <a:sy n="150" d="100"/>
        </p:scale>
        <p:origin x="108" y="-1620"/>
      </p:cViewPr>
      <p:guideLst>
        <p:guide orient="horz" pos="1620"/>
        <p:guide pos="2880"/>
        <p:guide pos="544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5eee896a0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5eee896a0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99e96ba221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99e96ba221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2804160cf_5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2804160cf_5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2804160cf_5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2804160cf_5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2804160cf_5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2804160cf_5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6335f6e5fa_0_9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6335f6e5fa_0_9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2804160cf_6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2804160cf_6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57d8a444ad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57d8a444ad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57d8a444a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57d8a444a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288cff03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7288cff03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ddd51b3a5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ddd51b3a5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2804160cf_5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2804160cf_5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231f4da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231f4da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358600" y="1114975"/>
            <a:ext cx="3281400" cy="14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zirmatn Black"/>
              <a:buNone/>
              <a:defRPr>
                <a:solidFill>
                  <a:schemeClr val="lt1"/>
                </a:solidFill>
                <a:latin typeface="Vazirmatn Black"/>
                <a:ea typeface="Vazirmatn Black"/>
                <a:cs typeface="Vazirmatn Black"/>
                <a:sym typeface="Vazirmatn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iro"/>
              <a:buNone/>
              <a:defRPr sz="2400" b="1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iro"/>
              <a:buNone/>
              <a:defRPr sz="2400" b="1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iro"/>
              <a:buNone/>
              <a:defRPr sz="2400" b="1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iro"/>
              <a:buNone/>
              <a:defRPr sz="2400" b="1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iro"/>
              <a:buNone/>
              <a:defRPr sz="2400" b="1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iro"/>
              <a:buNone/>
              <a:defRPr sz="2400" b="1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iro"/>
              <a:buNone/>
              <a:defRPr sz="2400" b="1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iro"/>
              <a:buNone/>
              <a:defRPr sz="2400" b="1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764225" y="2405900"/>
            <a:ext cx="38757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azirmatn SemiBold"/>
              <a:buNone/>
              <a:defRPr sz="1200">
                <a:solidFill>
                  <a:schemeClr val="lt1"/>
                </a:solidFill>
                <a:latin typeface="Vazirmatn SemiBold"/>
                <a:ea typeface="Vazirmatn SemiBold"/>
                <a:cs typeface="Vazirmatn SemiBold"/>
                <a:sym typeface="Vazirmatn Semi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zirmatn"/>
              <a:buNone/>
              <a:defRPr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zirmatn"/>
              <a:buNone/>
              <a:defRPr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zirmatn"/>
              <a:buNone/>
              <a:defRPr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zirmatn"/>
              <a:buNone/>
              <a:defRPr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zirmatn"/>
              <a:buNone/>
              <a:defRPr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zirmatn"/>
              <a:buNone/>
              <a:defRPr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zirmatn"/>
              <a:buNone/>
              <a:defRPr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azirmatn"/>
              <a:buNone/>
              <a:defRPr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2631000" cy="5143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9677" y="4428575"/>
            <a:ext cx="462001" cy="26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443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2">
  <p:cSld name="TITL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0475" y="4532200"/>
            <a:ext cx="643450" cy="3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0" y="2150850"/>
            <a:ext cx="914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Vazirmatn Black"/>
              <a:buNone/>
              <a:defRPr sz="3200">
                <a:solidFill>
                  <a:schemeClr val="lt1"/>
                </a:solidFill>
                <a:latin typeface="Vazirmatn Black"/>
                <a:ea typeface="Vazirmatn Black"/>
                <a:cs typeface="Vazirmatn Black"/>
                <a:sym typeface="Vazirmatn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3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0" y="2150850"/>
            <a:ext cx="914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zirmatn Black"/>
              <a:buNone/>
              <a:defRPr sz="2800">
                <a:solidFill>
                  <a:schemeClr val="lt1"/>
                </a:solidFill>
                <a:latin typeface="Vazirmatn Black"/>
                <a:ea typeface="Vazirmatn Black"/>
                <a:cs typeface="Vazirmatn Black"/>
                <a:sym typeface="Vazirmatn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9" name="Google Shape;1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0475" y="4532200"/>
            <a:ext cx="643450" cy="3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4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zirmatn"/>
              <a:buNone/>
              <a:defRPr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2" name="Google Shape;2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0475" y="4532200"/>
            <a:ext cx="643450" cy="3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5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311700" y="387250"/>
            <a:ext cx="8520600" cy="7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azirmatn"/>
              <a:buNone/>
              <a:defRPr sz="3000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zirmatn"/>
              <a:buNone/>
              <a:defRPr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zirmatn"/>
              <a:buNone/>
              <a:defRPr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zirmatn"/>
              <a:buNone/>
              <a:defRPr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zirmatn"/>
              <a:buNone/>
              <a:defRPr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zirmatn"/>
              <a:buNone/>
              <a:defRPr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zirmatn"/>
              <a:buNone/>
              <a:defRPr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zirmatn"/>
              <a:buNone/>
              <a:defRPr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zirmatn"/>
              <a:buNone/>
              <a:defRPr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defRPr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title" idx="2"/>
          </p:nvPr>
        </p:nvSpPr>
        <p:spPr>
          <a:xfrm>
            <a:off x="311700" y="1226350"/>
            <a:ext cx="8520600" cy="7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Vazirmatn"/>
              <a:buNone/>
              <a:defRPr sz="1800">
                <a:solidFill>
                  <a:srgbClr val="EFEFEF"/>
                </a:solidFill>
                <a:latin typeface="Vazirmatn"/>
                <a:ea typeface="Vazirmatn"/>
                <a:cs typeface="Vazirmatn"/>
                <a:sym typeface="Vazirmat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Vazirmatn"/>
              <a:buNone/>
              <a:defRPr sz="1800">
                <a:solidFill>
                  <a:srgbClr val="EFEFEF"/>
                </a:solidFill>
                <a:latin typeface="Vazirmatn"/>
                <a:ea typeface="Vazirmatn"/>
                <a:cs typeface="Vazirmatn"/>
                <a:sym typeface="Vazirmat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Vazirmatn"/>
              <a:buNone/>
              <a:defRPr sz="1800">
                <a:solidFill>
                  <a:srgbClr val="EFEFEF"/>
                </a:solidFill>
                <a:latin typeface="Vazirmatn"/>
                <a:ea typeface="Vazirmatn"/>
                <a:cs typeface="Vazirmatn"/>
                <a:sym typeface="Vazirmat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Vazirmatn"/>
              <a:buNone/>
              <a:defRPr sz="1800">
                <a:solidFill>
                  <a:srgbClr val="EFEFEF"/>
                </a:solidFill>
                <a:latin typeface="Vazirmatn"/>
                <a:ea typeface="Vazirmatn"/>
                <a:cs typeface="Vazirmatn"/>
                <a:sym typeface="Vazirmat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Vazirmatn"/>
              <a:buNone/>
              <a:defRPr sz="1800">
                <a:solidFill>
                  <a:srgbClr val="EFEFEF"/>
                </a:solidFill>
                <a:latin typeface="Vazirmatn"/>
                <a:ea typeface="Vazirmatn"/>
                <a:cs typeface="Vazirmatn"/>
                <a:sym typeface="Vazirmat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Vazirmatn"/>
              <a:buNone/>
              <a:defRPr sz="1800">
                <a:solidFill>
                  <a:srgbClr val="EFEFEF"/>
                </a:solidFill>
                <a:latin typeface="Vazirmatn"/>
                <a:ea typeface="Vazirmatn"/>
                <a:cs typeface="Vazirmatn"/>
                <a:sym typeface="Vazirmat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Vazirmatn"/>
              <a:buNone/>
              <a:defRPr sz="1800">
                <a:solidFill>
                  <a:srgbClr val="EFEFEF"/>
                </a:solidFill>
                <a:latin typeface="Vazirmatn"/>
                <a:ea typeface="Vazirmatn"/>
                <a:cs typeface="Vazirmatn"/>
                <a:sym typeface="Vazirmat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Vazirmatn"/>
              <a:buNone/>
              <a:defRPr sz="1800">
                <a:solidFill>
                  <a:srgbClr val="EFEFEF"/>
                </a:solidFill>
                <a:latin typeface="Vazirmatn"/>
                <a:ea typeface="Vazirmatn"/>
                <a:cs typeface="Vazirmatn"/>
                <a:sym typeface="Vazirmat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Vazirmatn"/>
              <a:buNone/>
              <a:defRPr sz="1800">
                <a:solidFill>
                  <a:srgbClr val="EFEFEF"/>
                </a:solidFill>
                <a:latin typeface="Vazirmatn"/>
                <a:ea typeface="Vazirmatn"/>
                <a:cs typeface="Vazirmatn"/>
                <a:sym typeface="Vazirmat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0&amp;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5637000" y="565050"/>
            <a:ext cx="3226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zirmatn"/>
              <a:buNone/>
              <a:defRPr sz="2400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defRPr>
            </a:lvl1pPr>
            <a:lvl2pPr lvl="1" rtl="1">
              <a:spcBef>
                <a:spcPts val="0"/>
              </a:spcBef>
              <a:spcAft>
                <a:spcPts val="0"/>
              </a:spcAft>
              <a:buSzPts val="2400"/>
              <a:buFont typeface="Vazirmatn"/>
              <a:buNone/>
              <a:defRPr sz="2400">
                <a:latin typeface="Vazirmatn"/>
                <a:ea typeface="Vazirmatn"/>
                <a:cs typeface="Vazirmatn"/>
                <a:sym typeface="Vazirmatn"/>
              </a:defRPr>
            </a:lvl2pPr>
            <a:lvl3pPr lvl="2" rtl="1">
              <a:spcBef>
                <a:spcPts val="0"/>
              </a:spcBef>
              <a:spcAft>
                <a:spcPts val="0"/>
              </a:spcAft>
              <a:buSzPts val="2400"/>
              <a:buFont typeface="Vazirmatn"/>
              <a:buNone/>
              <a:defRPr sz="2400">
                <a:latin typeface="Vazirmatn"/>
                <a:ea typeface="Vazirmatn"/>
                <a:cs typeface="Vazirmatn"/>
                <a:sym typeface="Vazirmatn"/>
              </a:defRPr>
            </a:lvl3pPr>
            <a:lvl4pPr lvl="3" rtl="1">
              <a:spcBef>
                <a:spcPts val="0"/>
              </a:spcBef>
              <a:spcAft>
                <a:spcPts val="0"/>
              </a:spcAft>
              <a:buSzPts val="2400"/>
              <a:buFont typeface="Vazirmatn"/>
              <a:buNone/>
              <a:defRPr sz="2400">
                <a:latin typeface="Vazirmatn"/>
                <a:ea typeface="Vazirmatn"/>
                <a:cs typeface="Vazirmatn"/>
                <a:sym typeface="Vazirmatn"/>
              </a:defRPr>
            </a:lvl4pPr>
            <a:lvl5pPr lvl="4" rtl="1">
              <a:spcBef>
                <a:spcPts val="0"/>
              </a:spcBef>
              <a:spcAft>
                <a:spcPts val="0"/>
              </a:spcAft>
              <a:buSzPts val="2400"/>
              <a:buFont typeface="Vazirmatn"/>
              <a:buNone/>
              <a:defRPr sz="2400">
                <a:latin typeface="Vazirmatn"/>
                <a:ea typeface="Vazirmatn"/>
                <a:cs typeface="Vazirmatn"/>
                <a:sym typeface="Vazirmatn"/>
              </a:defRPr>
            </a:lvl5pPr>
            <a:lvl6pPr lvl="5" rtl="1">
              <a:spcBef>
                <a:spcPts val="0"/>
              </a:spcBef>
              <a:spcAft>
                <a:spcPts val="0"/>
              </a:spcAft>
              <a:buSzPts val="2400"/>
              <a:buFont typeface="Vazirmatn"/>
              <a:buNone/>
              <a:defRPr sz="2400">
                <a:latin typeface="Vazirmatn"/>
                <a:ea typeface="Vazirmatn"/>
                <a:cs typeface="Vazirmatn"/>
                <a:sym typeface="Vazirmatn"/>
              </a:defRPr>
            </a:lvl6pPr>
            <a:lvl7pPr lvl="6" rtl="1">
              <a:spcBef>
                <a:spcPts val="0"/>
              </a:spcBef>
              <a:spcAft>
                <a:spcPts val="0"/>
              </a:spcAft>
              <a:buSzPts val="2400"/>
              <a:buFont typeface="Vazirmatn"/>
              <a:buNone/>
              <a:defRPr sz="2400">
                <a:latin typeface="Vazirmatn"/>
                <a:ea typeface="Vazirmatn"/>
                <a:cs typeface="Vazirmatn"/>
                <a:sym typeface="Vazirmatn"/>
              </a:defRPr>
            </a:lvl7pPr>
            <a:lvl8pPr lvl="7" rtl="1">
              <a:spcBef>
                <a:spcPts val="0"/>
              </a:spcBef>
              <a:spcAft>
                <a:spcPts val="0"/>
              </a:spcAft>
              <a:buSzPts val="2400"/>
              <a:buFont typeface="Vazirmatn"/>
              <a:buNone/>
              <a:defRPr sz="2400">
                <a:latin typeface="Vazirmatn"/>
                <a:ea typeface="Vazirmatn"/>
                <a:cs typeface="Vazirmatn"/>
                <a:sym typeface="Vazirmatn"/>
              </a:defRPr>
            </a:lvl8pPr>
            <a:lvl9pPr lvl="8" rtl="1">
              <a:spcBef>
                <a:spcPts val="0"/>
              </a:spcBef>
              <a:spcAft>
                <a:spcPts val="0"/>
              </a:spcAft>
              <a:buSzPts val="2400"/>
              <a:buFont typeface="Vazirmatn"/>
              <a:buNone/>
              <a:defRPr sz="2400">
                <a:latin typeface="Vazirmatn"/>
                <a:ea typeface="Vazirmatn"/>
                <a:cs typeface="Vazirmatn"/>
                <a:sym typeface="Vazirmatn"/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5916700" y="1399050"/>
            <a:ext cx="2947200" cy="2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1">
              <a:spcBef>
                <a:spcPts val="0"/>
              </a:spcBef>
              <a:spcAft>
                <a:spcPts val="0"/>
              </a:spcAft>
              <a:buSzPts val="1200"/>
              <a:buFont typeface="Vazirmatn"/>
              <a:buChar char="●"/>
              <a:defRPr sz="1200">
                <a:latin typeface="Vazirmatn"/>
                <a:ea typeface="Vazirmatn"/>
                <a:cs typeface="Vazirmatn"/>
                <a:sym typeface="Vazirmatn"/>
              </a:defRPr>
            </a:lvl1pPr>
            <a:lvl2pPr marL="914400" lvl="1" indent="-304800" rtl="1">
              <a:spcBef>
                <a:spcPts val="1600"/>
              </a:spcBef>
              <a:spcAft>
                <a:spcPts val="0"/>
              </a:spcAft>
              <a:buSzPts val="1200"/>
              <a:buFont typeface="Vazirmatn"/>
              <a:buChar char="○"/>
              <a:defRPr sz="1200">
                <a:latin typeface="Vazirmatn"/>
                <a:ea typeface="Vazirmatn"/>
                <a:cs typeface="Vazirmatn"/>
                <a:sym typeface="Vazirmatn"/>
              </a:defRPr>
            </a:lvl2pPr>
            <a:lvl3pPr marL="1371600" lvl="2" indent="-304800" rtl="1">
              <a:spcBef>
                <a:spcPts val="1600"/>
              </a:spcBef>
              <a:spcAft>
                <a:spcPts val="0"/>
              </a:spcAft>
              <a:buSzPts val="1200"/>
              <a:buFont typeface="Vazirmatn"/>
              <a:buChar char="■"/>
              <a:defRPr sz="1200">
                <a:latin typeface="Vazirmatn"/>
                <a:ea typeface="Vazirmatn"/>
                <a:cs typeface="Vazirmatn"/>
                <a:sym typeface="Vazirmatn"/>
              </a:defRPr>
            </a:lvl3pPr>
            <a:lvl4pPr marL="1828800" lvl="3" indent="-304800" rtl="1">
              <a:spcBef>
                <a:spcPts val="1600"/>
              </a:spcBef>
              <a:spcAft>
                <a:spcPts val="0"/>
              </a:spcAft>
              <a:buSzPts val="1200"/>
              <a:buFont typeface="Vazirmatn"/>
              <a:buChar char="●"/>
              <a:defRPr sz="1200">
                <a:latin typeface="Vazirmatn"/>
                <a:ea typeface="Vazirmatn"/>
                <a:cs typeface="Vazirmatn"/>
                <a:sym typeface="Vazirmatn"/>
              </a:defRPr>
            </a:lvl4pPr>
            <a:lvl5pPr marL="2286000" lvl="4" indent="-304800" rtl="1">
              <a:spcBef>
                <a:spcPts val="1600"/>
              </a:spcBef>
              <a:spcAft>
                <a:spcPts val="0"/>
              </a:spcAft>
              <a:buSzPts val="1200"/>
              <a:buFont typeface="Vazirmatn"/>
              <a:buChar char="○"/>
              <a:defRPr sz="1200">
                <a:latin typeface="Vazirmatn"/>
                <a:ea typeface="Vazirmatn"/>
                <a:cs typeface="Vazirmatn"/>
                <a:sym typeface="Vazirmatn"/>
              </a:defRPr>
            </a:lvl5pPr>
            <a:lvl6pPr marL="2743200" lvl="5" indent="-304800" rtl="1">
              <a:spcBef>
                <a:spcPts val="1600"/>
              </a:spcBef>
              <a:spcAft>
                <a:spcPts val="0"/>
              </a:spcAft>
              <a:buSzPts val="1200"/>
              <a:buFont typeface="Vazirmatn"/>
              <a:buChar char="■"/>
              <a:defRPr sz="1200">
                <a:latin typeface="Vazirmatn"/>
                <a:ea typeface="Vazirmatn"/>
                <a:cs typeface="Vazirmatn"/>
                <a:sym typeface="Vazirmatn"/>
              </a:defRPr>
            </a:lvl6pPr>
            <a:lvl7pPr marL="3200400" lvl="6" indent="-304800" rtl="1">
              <a:spcBef>
                <a:spcPts val="1600"/>
              </a:spcBef>
              <a:spcAft>
                <a:spcPts val="0"/>
              </a:spcAft>
              <a:buSzPts val="1200"/>
              <a:buFont typeface="Vazirmatn"/>
              <a:buChar char="●"/>
              <a:defRPr sz="1200">
                <a:latin typeface="Vazirmatn"/>
                <a:ea typeface="Vazirmatn"/>
                <a:cs typeface="Vazirmatn"/>
                <a:sym typeface="Vazirmatn"/>
              </a:defRPr>
            </a:lvl7pPr>
            <a:lvl8pPr marL="3657600" lvl="7" indent="-304800" rtl="1">
              <a:spcBef>
                <a:spcPts val="1600"/>
              </a:spcBef>
              <a:spcAft>
                <a:spcPts val="0"/>
              </a:spcAft>
              <a:buSzPts val="1200"/>
              <a:buFont typeface="Vazirmatn"/>
              <a:buChar char="○"/>
              <a:defRPr sz="1200">
                <a:latin typeface="Vazirmatn"/>
                <a:ea typeface="Vazirmatn"/>
                <a:cs typeface="Vazirmatn"/>
                <a:sym typeface="Vazirmatn"/>
              </a:defRPr>
            </a:lvl8pPr>
            <a:lvl9pPr marL="4114800" lvl="8" indent="-304800" rtl="1">
              <a:spcBef>
                <a:spcPts val="1600"/>
              </a:spcBef>
              <a:spcAft>
                <a:spcPts val="1600"/>
              </a:spcAft>
              <a:buSzPts val="1200"/>
              <a:buFont typeface="Vazirmatn"/>
              <a:buChar char="■"/>
              <a:defRPr sz="1200">
                <a:latin typeface="Vazirmatn"/>
                <a:ea typeface="Vazirmatn"/>
                <a:cs typeface="Vazirmatn"/>
                <a:sym typeface="Vazirmatn"/>
              </a:defRPr>
            </a:lvl9pPr>
          </a:lstStyle>
          <a:p>
            <a:endParaRPr/>
          </a:p>
        </p:txBody>
      </p:sp>
      <p:pic>
        <p:nvPicPr>
          <p:cNvPr id="29" name="Google Shape;2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0475" y="4532200"/>
            <a:ext cx="643450" cy="3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443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w/title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9439" y="-59625"/>
            <a:ext cx="9355973" cy="526275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8"/>
          <p:cNvSpPr/>
          <p:nvPr/>
        </p:nvSpPr>
        <p:spPr>
          <a:xfrm>
            <a:off x="4126500" y="1155100"/>
            <a:ext cx="891000" cy="891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1428750" dist="304800" dir="5400000" algn="bl" rotWithShape="0">
              <a:srgbClr val="00000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2679900" y="2329750"/>
            <a:ext cx="3784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zirmatn"/>
              <a:buNone/>
              <a:defRPr sz="2400" b="1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34" name="Google Shape;3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0275" y="4612263"/>
            <a:ext cx="643450" cy="3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443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0%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6867450" y="1249550"/>
            <a:ext cx="1957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Vazirmatn"/>
              <a:buNone/>
              <a:defRPr sz="2400" b="1">
                <a:solidFill>
                  <a:schemeClr val="accent3"/>
                </a:solidFill>
                <a:latin typeface="Vazirmatn"/>
                <a:ea typeface="Vazirmatn"/>
                <a:cs typeface="Vazirmatn"/>
                <a:sym typeface="Vazirmatn"/>
              </a:defRPr>
            </a:lvl1pPr>
            <a:lvl2pPr lvl="1" rtl="1">
              <a:spcBef>
                <a:spcPts val="0"/>
              </a:spcBef>
              <a:spcAft>
                <a:spcPts val="0"/>
              </a:spcAft>
              <a:buClr>
                <a:srgbClr val="3277FF"/>
              </a:buClr>
              <a:buSzPts val="3000"/>
              <a:buFont typeface="Vazirmatn"/>
              <a:buNone/>
              <a:defRPr sz="3000" b="1">
                <a:solidFill>
                  <a:srgbClr val="3277FF"/>
                </a:solidFill>
                <a:latin typeface="Vazirmatn"/>
                <a:ea typeface="Vazirmatn"/>
                <a:cs typeface="Vazirmatn"/>
                <a:sym typeface="Vazirmatn"/>
              </a:defRPr>
            </a:lvl2pPr>
            <a:lvl3pPr lvl="2" rtl="1">
              <a:spcBef>
                <a:spcPts val="0"/>
              </a:spcBef>
              <a:spcAft>
                <a:spcPts val="0"/>
              </a:spcAft>
              <a:buClr>
                <a:srgbClr val="3277FF"/>
              </a:buClr>
              <a:buSzPts val="3000"/>
              <a:buFont typeface="Vazirmatn"/>
              <a:buNone/>
              <a:defRPr sz="3000" b="1">
                <a:solidFill>
                  <a:srgbClr val="3277FF"/>
                </a:solidFill>
                <a:latin typeface="Vazirmatn"/>
                <a:ea typeface="Vazirmatn"/>
                <a:cs typeface="Vazirmatn"/>
                <a:sym typeface="Vazirmatn"/>
              </a:defRPr>
            </a:lvl3pPr>
            <a:lvl4pPr lvl="3" rtl="1">
              <a:spcBef>
                <a:spcPts val="0"/>
              </a:spcBef>
              <a:spcAft>
                <a:spcPts val="0"/>
              </a:spcAft>
              <a:buClr>
                <a:srgbClr val="3277FF"/>
              </a:buClr>
              <a:buSzPts val="3000"/>
              <a:buFont typeface="Vazirmatn"/>
              <a:buNone/>
              <a:defRPr sz="3000" b="1">
                <a:solidFill>
                  <a:srgbClr val="3277FF"/>
                </a:solidFill>
                <a:latin typeface="Vazirmatn"/>
                <a:ea typeface="Vazirmatn"/>
                <a:cs typeface="Vazirmatn"/>
                <a:sym typeface="Vazirmatn"/>
              </a:defRPr>
            </a:lvl4pPr>
            <a:lvl5pPr lvl="4" rtl="1">
              <a:spcBef>
                <a:spcPts val="0"/>
              </a:spcBef>
              <a:spcAft>
                <a:spcPts val="0"/>
              </a:spcAft>
              <a:buClr>
                <a:srgbClr val="3277FF"/>
              </a:buClr>
              <a:buSzPts val="3000"/>
              <a:buFont typeface="Vazirmatn"/>
              <a:buNone/>
              <a:defRPr sz="3000" b="1">
                <a:solidFill>
                  <a:srgbClr val="3277FF"/>
                </a:solidFill>
                <a:latin typeface="Vazirmatn"/>
                <a:ea typeface="Vazirmatn"/>
                <a:cs typeface="Vazirmatn"/>
                <a:sym typeface="Vazirmatn"/>
              </a:defRPr>
            </a:lvl5pPr>
            <a:lvl6pPr lvl="5" rtl="1">
              <a:spcBef>
                <a:spcPts val="0"/>
              </a:spcBef>
              <a:spcAft>
                <a:spcPts val="0"/>
              </a:spcAft>
              <a:buClr>
                <a:srgbClr val="3277FF"/>
              </a:buClr>
              <a:buSzPts val="3000"/>
              <a:buFont typeface="Vazirmatn"/>
              <a:buNone/>
              <a:defRPr sz="3000" b="1">
                <a:solidFill>
                  <a:srgbClr val="3277FF"/>
                </a:solidFill>
                <a:latin typeface="Vazirmatn"/>
                <a:ea typeface="Vazirmatn"/>
                <a:cs typeface="Vazirmatn"/>
                <a:sym typeface="Vazirmatn"/>
              </a:defRPr>
            </a:lvl6pPr>
            <a:lvl7pPr lvl="6" rtl="1">
              <a:spcBef>
                <a:spcPts val="0"/>
              </a:spcBef>
              <a:spcAft>
                <a:spcPts val="0"/>
              </a:spcAft>
              <a:buClr>
                <a:srgbClr val="3277FF"/>
              </a:buClr>
              <a:buSzPts val="3000"/>
              <a:buFont typeface="Vazirmatn"/>
              <a:buNone/>
              <a:defRPr sz="3000" b="1">
                <a:solidFill>
                  <a:srgbClr val="3277FF"/>
                </a:solidFill>
                <a:latin typeface="Vazirmatn"/>
                <a:ea typeface="Vazirmatn"/>
                <a:cs typeface="Vazirmatn"/>
                <a:sym typeface="Vazirmatn"/>
              </a:defRPr>
            </a:lvl7pPr>
            <a:lvl8pPr lvl="7" rtl="1">
              <a:spcBef>
                <a:spcPts val="0"/>
              </a:spcBef>
              <a:spcAft>
                <a:spcPts val="0"/>
              </a:spcAft>
              <a:buClr>
                <a:srgbClr val="3277FF"/>
              </a:buClr>
              <a:buSzPts val="3000"/>
              <a:buFont typeface="Vazirmatn"/>
              <a:buNone/>
              <a:defRPr sz="3000" b="1">
                <a:solidFill>
                  <a:srgbClr val="3277FF"/>
                </a:solidFill>
                <a:latin typeface="Vazirmatn"/>
                <a:ea typeface="Vazirmatn"/>
                <a:cs typeface="Vazirmatn"/>
                <a:sym typeface="Vazirmatn"/>
              </a:defRPr>
            </a:lvl8pPr>
            <a:lvl9pPr lvl="8" rtl="1">
              <a:spcBef>
                <a:spcPts val="0"/>
              </a:spcBef>
              <a:spcAft>
                <a:spcPts val="0"/>
              </a:spcAft>
              <a:buClr>
                <a:srgbClr val="3277FF"/>
              </a:buClr>
              <a:buSzPts val="3000"/>
              <a:buFont typeface="Vazirmatn"/>
              <a:buNone/>
              <a:defRPr sz="3000" b="1">
                <a:solidFill>
                  <a:srgbClr val="3277FF"/>
                </a:solidFill>
                <a:latin typeface="Vazirmatn"/>
                <a:ea typeface="Vazirmatn"/>
                <a:cs typeface="Vazirmatn"/>
                <a:sym typeface="Vazirmatn"/>
              </a:defRPr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 idx="2"/>
          </p:nvPr>
        </p:nvSpPr>
        <p:spPr>
          <a:xfrm>
            <a:off x="310875" y="565050"/>
            <a:ext cx="61530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Vazirmatn"/>
                <a:ea typeface="Vazirmatn"/>
                <a:cs typeface="Vazirmatn"/>
                <a:sym typeface="Vazirmat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Vazirmatn"/>
                <a:ea typeface="Vazirmatn"/>
                <a:cs typeface="Vazirmatn"/>
                <a:sym typeface="Vazirmat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Vazirmatn"/>
                <a:ea typeface="Vazirmatn"/>
                <a:cs typeface="Vazirmatn"/>
                <a:sym typeface="Vazirmat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Vazirmatn"/>
                <a:ea typeface="Vazirmatn"/>
                <a:cs typeface="Vazirmatn"/>
                <a:sym typeface="Vazirmat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Vazirmatn"/>
                <a:ea typeface="Vazirmatn"/>
                <a:cs typeface="Vazirmatn"/>
                <a:sym typeface="Vazirmat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Vazirmatn"/>
                <a:ea typeface="Vazirmatn"/>
                <a:cs typeface="Vazirmatn"/>
                <a:sym typeface="Vazirmat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Vazirmatn"/>
                <a:ea typeface="Vazirmatn"/>
                <a:cs typeface="Vazirmatn"/>
                <a:sym typeface="Vazirmat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Vazirmatn"/>
                <a:ea typeface="Vazirmatn"/>
                <a:cs typeface="Vazirmatn"/>
                <a:sym typeface="Vazirmat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Vazirmatn"/>
                <a:ea typeface="Vazirmatn"/>
                <a:cs typeface="Vazirmatn"/>
                <a:sym typeface="Vazirmatn"/>
              </a:defRPr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310875" y="1399050"/>
            <a:ext cx="6153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r" rtl="0">
              <a:spcBef>
                <a:spcPts val="0"/>
              </a:spcBef>
              <a:spcAft>
                <a:spcPts val="0"/>
              </a:spcAft>
              <a:buSzPts val="1800"/>
              <a:buFont typeface="Vazirmatn"/>
              <a:buChar char="●"/>
              <a:defRPr>
                <a:latin typeface="Vazirmatn"/>
                <a:ea typeface="Vazirmatn"/>
                <a:cs typeface="Vazirmatn"/>
                <a:sym typeface="Vazirmatn"/>
              </a:defRPr>
            </a:lvl1pPr>
            <a:lvl2pPr marL="914400" lvl="1" indent="-317500" algn="r" rtl="0">
              <a:spcBef>
                <a:spcPts val="1600"/>
              </a:spcBef>
              <a:spcAft>
                <a:spcPts val="0"/>
              </a:spcAft>
              <a:buSzPts val="1400"/>
              <a:buFont typeface="Vazirmatn"/>
              <a:buChar char="○"/>
              <a:defRPr>
                <a:latin typeface="Vazirmatn"/>
                <a:ea typeface="Vazirmatn"/>
                <a:cs typeface="Vazirmatn"/>
                <a:sym typeface="Vazirmatn"/>
              </a:defRPr>
            </a:lvl2pPr>
            <a:lvl3pPr marL="1371600" lvl="2" indent="-317500" algn="r" rtl="0">
              <a:spcBef>
                <a:spcPts val="1600"/>
              </a:spcBef>
              <a:spcAft>
                <a:spcPts val="0"/>
              </a:spcAft>
              <a:buSzPts val="1400"/>
              <a:buFont typeface="Vazirmatn"/>
              <a:buChar char="■"/>
              <a:defRPr>
                <a:latin typeface="Vazirmatn"/>
                <a:ea typeface="Vazirmatn"/>
                <a:cs typeface="Vazirmatn"/>
                <a:sym typeface="Vazirmatn"/>
              </a:defRPr>
            </a:lvl3pPr>
            <a:lvl4pPr marL="1828800" lvl="3" indent="-317500" algn="r" rtl="0">
              <a:spcBef>
                <a:spcPts val="1600"/>
              </a:spcBef>
              <a:spcAft>
                <a:spcPts val="0"/>
              </a:spcAft>
              <a:buSzPts val="1400"/>
              <a:buFont typeface="Vazirmatn"/>
              <a:buChar char="●"/>
              <a:defRPr>
                <a:latin typeface="Vazirmatn"/>
                <a:ea typeface="Vazirmatn"/>
                <a:cs typeface="Vazirmatn"/>
                <a:sym typeface="Vazirmatn"/>
              </a:defRPr>
            </a:lvl4pPr>
            <a:lvl5pPr marL="2286000" lvl="4" indent="-317500" algn="r" rtl="0">
              <a:spcBef>
                <a:spcPts val="1600"/>
              </a:spcBef>
              <a:spcAft>
                <a:spcPts val="0"/>
              </a:spcAft>
              <a:buSzPts val="1400"/>
              <a:buFont typeface="Vazirmatn"/>
              <a:buChar char="○"/>
              <a:defRPr>
                <a:latin typeface="Vazirmatn"/>
                <a:ea typeface="Vazirmatn"/>
                <a:cs typeface="Vazirmatn"/>
                <a:sym typeface="Vazirmatn"/>
              </a:defRPr>
            </a:lvl5pPr>
            <a:lvl6pPr marL="2743200" lvl="5" indent="-317500" algn="r" rtl="0">
              <a:spcBef>
                <a:spcPts val="1600"/>
              </a:spcBef>
              <a:spcAft>
                <a:spcPts val="0"/>
              </a:spcAft>
              <a:buSzPts val="1400"/>
              <a:buFont typeface="Vazirmatn"/>
              <a:buChar char="■"/>
              <a:defRPr>
                <a:latin typeface="Vazirmatn"/>
                <a:ea typeface="Vazirmatn"/>
                <a:cs typeface="Vazirmatn"/>
                <a:sym typeface="Vazirmatn"/>
              </a:defRPr>
            </a:lvl6pPr>
            <a:lvl7pPr marL="3200400" lvl="6" indent="-317500" algn="r" rtl="0">
              <a:spcBef>
                <a:spcPts val="1600"/>
              </a:spcBef>
              <a:spcAft>
                <a:spcPts val="0"/>
              </a:spcAft>
              <a:buSzPts val="1400"/>
              <a:buFont typeface="Vazirmatn"/>
              <a:buChar char="●"/>
              <a:defRPr>
                <a:latin typeface="Vazirmatn"/>
                <a:ea typeface="Vazirmatn"/>
                <a:cs typeface="Vazirmatn"/>
                <a:sym typeface="Vazirmatn"/>
              </a:defRPr>
            </a:lvl7pPr>
            <a:lvl8pPr marL="3657600" lvl="7" indent="-317500" algn="r" rtl="0">
              <a:spcBef>
                <a:spcPts val="1600"/>
              </a:spcBef>
              <a:spcAft>
                <a:spcPts val="0"/>
              </a:spcAft>
              <a:buSzPts val="1400"/>
              <a:buFont typeface="Vazirmatn"/>
              <a:buChar char="○"/>
              <a:defRPr>
                <a:latin typeface="Vazirmatn"/>
                <a:ea typeface="Vazirmatn"/>
                <a:cs typeface="Vazirmatn"/>
                <a:sym typeface="Vazirmatn"/>
              </a:defRPr>
            </a:lvl8pPr>
            <a:lvl9pPr marL="4114800" lvl="8" indent="-317500" algn="r" rtl="0">
              <a:spcBef>
                <a:spcPts val="1600"/>
              </a:spcBef>
              <a:spcAft>
                <a:spcPts val="1600"/>
              </a:spcAft>
              <a:buSzPts val="1400"/>
              <a:buFont typeface="Vazirmatn"/>
              <a:buChar char="■"/>
              <a:defRPr>
                <a:latin typeface="Vazirmatn"/>
                <a:ea typeface="Vazirmatn"/>
                <a:cs typeface="Vazirmatn"/>
                <a:sym typeface="Vazirmatn"/>
              </a:defRPr>
            </a:lvl9pPr>
          </a:lstStyle>
          <a:p>
            <a:endParaRPr/>
          </a:p>
        </p:txBody>
      </p:sp>
      <p:pic>
        <p:nvPicPr>
          <p:cNvPr id="39" name="Google Shape;3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0475" y="4532200"/>
            <a:ext cx="643450" cy="3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443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%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title"/>
          </p:nvPr>
        </p:nvSpPr>
        <p:spPr>
          <a:xfrm>
            <a:off x="4818725" y="11692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Vazirmatn"/>
              <a:buNone/>
              <a:defRPr sz="4200">
                <a:solidFill>
                  <a:schemeClr val="lt1"/>
                </a:solidFill>
                <a:latin typeface="Vazirmatn"/>
                <a:ea typeface="Vazirmatn"/>
                <a:cs typeface="Vazirmatn"/>
                <a:sym typeface="Vazirmat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Font typeface="Vazirmatn"/>
              <a:buNone/>
              <a:defRPr sz="4200">
                <a:latin typeface="Vazirmatn"/>
                <a:ea typeface="Vazirmatn"/>
                <a:cs typeface="Vazirmatn"/>
                <a:sym typeface="Vazirmat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Font typeface="Vazirmatn"/>
              <a:buNone/>
              <a:defRPr sz="4200">
                <a:latin typeface="Vazirmatn"/>
                <a:ea typeface="Vazirmatn"/>
                <a:cs typeface="Vazirmatn"/>
                <a:sym typeface="Vazirmat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Font typeface="Vazirmatn"/>
              <a:buNone/>
              <a:defRPr sz="4200">
                <a:latin typeface="Vazirmatn"/>
                <a:ea typeface="Vazirmatn"/>
                <a:cs typeface="Vazirmatn"/>
                <a:sym typeface="Vazirmat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Font typeface="Vazirmatn"/>
              <a:buNone/>
              <a:defRPr sz="4200">
                <a:latin typeface="Vazirmatn"/>
                <a:ea typeface="Vazirmatn"/>
                <a:cs typeface="Vazirmatn"/>
                <a:sym typeface="Vazirmat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Font typeface="Vazirmatn"/>
              <a:buNone/>
              <a:defRPr sz="4200">
                <a:latin typeface="Vazirmatn"/>
                <a:ea typeface="Vazirmatn"/>
                <a:cs typeface="Vazirmatn"/>
                <a:sym typeface="Vazirmat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Font typeface="Vazirmatn"/>
              <a:buNone/>
              <a:defRPr sz="4200">
                <a:latin typeface="Vazirmatn"/>
                <a:ea typeface="Vazirmatn"/>
                <a:cs typeface="Vazirmatn"/>
                <a:sym typeface="Vazirmat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Font typeface="Vazirmatn"/>
              <a:buNone/>
              <a:defRPr sz="4200">
                <a:latin typeface="Vazirmatn"/>
                <a:ea typeface="Vazirmatn"/>
                <a:cs typeface="Vazirmatn"/>
                <a:sym typeface="Vazirmat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Font typeface="Vazirmatn"/>
              <a:buNone/>
              <a:defRPr sz="4200">
                <a:latin typeface="Vazirmatn"/>
                <a:ea typeface="Vazirmatn"/>
                <a:cs typeface="Vazirmatn"/>
                <a:sym typeface="Vazirmatn"/>
              </a:defRPr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ubTitle" idx="1"/>
          </p:nvPr>
        </p:nvSpPr>
        <p:spPr>
          <a:xfrm>
            <a:off x="4818725" y="27391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100"/>
              <a:buFont typeface="Vazirmatn"/>
              <a:buNone/>
              <a:defRPr sz="2100">
                <a:solidFill>
                  <a:srgbClr val="D9D9D9"/>
                </a:solidFill>
                <a:latin typeface="Vazirmatn"/>
                <a:ea typeface="Vazirmatn"/>
                <a:cs typeface="Vazirmatn"/>
                <a:sym typeface="Vazirmat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Vazirmatn"/>
              <a:buNone/>
              <a:defRPr sz="2100">
                <a:latin typeface="Vazirmatn"/>
                <a:ea typeface="Vazirmatn"/>
                <a:cs typeface="Vazirmatn"/>
                <a:sym typeface="Vazirmat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Vazirmatn"/>
              <a:buNone/>
              <a:defRPr sz="2100">
                <a:latin typeface="Vazirmatn"/>
                <a:ea typeface="Vazirmatn"/>
                <a:cs typeface="Vazirmatn"/>
                <a:sym typeface="Vazirmat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Vazirmatn"/>
              <a:buNone/>
              <a:defRPr sz="2100">
                <a:latin typeface="Vazirmatn"/>
                <a:ea typeface="Vazirmatn"/>
                <a:cs typeface="Vazirmatn"/>
                <a:sym typeface="Vazirmat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Vazirmatn"/>
              <a:buNone/>
              <a:defRPr sz="2100">
                <a:latin typeface="Vazirmatn"/>
                <a:ea typeface="Vazirmatn"/>
                <a:cs typeface="Vazirmatn"/>
                <a:sym typeface="Vazirmat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Vazirmatn"/>
              <a:buNone/>
              <a:defRPr sz="2100">
                <a:latin typeface="Vazirmatn"/>
                <a:ea typeface="Vazirmatn"/>
                <a:cs typeface="Vazirmatn"/>
                <a:sym typeface="Vazirmat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Vazirmatn"/>
              <a:buNone/>
              <a:defRPr sz="2100">
                <a:latin typeface="Vazirmatn"/>
                <a:ea typeface="Vazirmatn"/>
                <a:cs typeface="Vazirmatn"/>
                <a:sym typeface="Vazirmat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Vazirmatn"/>
              <a:buNone/>
              <a:defRPr sz="2100">
                <a:latin typeface="Vazirmatn"/>
                <a:ea typeface="Vazirmatn"/>
                <a:cs typeface="Vazirmatn"/>
                <a:sym typeface="Vazirmat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Vazirmatn"/>
              <a:buNone/>
              <a:defRPr sz="2100">
                <a:latin typeface="Vazirmatn"/>
                <a:ea typeface="Vazirmatn"/>
                <a:cs typeface="Vazirmatn"/>
                <a:sym typeface="Vazirmatn"/>
              </a:defRPr>
            </a:lvl9pPr>
          </a:lstStyle>
          <a:p>
            <a:endParaRPr/>
          </a:p>
        </p:txBody>
      </p:sp>
      <p:pic>
        <p:nvPicPr>
          <p:cNvPr id="43" name="Google Shape;4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0475" y="4532200"/>
            <a:ext cx="643450" cy="3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443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azirmatn"/>
              <a:buNone/>
              <a:defRPr sz="2800">
                <a:solidFill>
                  <a:schemeClr val="dk1"/>
                </a:solidFill>
                <a:latin typeface="Vazirmatn"/>
                <a:ea typeface="Vazirmatn"/>
                <a:cs typeface="Vazirmatn"/>
                <a:sym typeface="Vazirmat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azirmatn"/>
              <a:buNone/>
              <a:defRPr sz="2800">
                <a:solidFill>
                  <a:schemeClr val="dk1"/>
                </a:solidFill>
                <a:latin typeface="Vazirmatn"/>
                <a:ea typeface="Vazirmatn"/>
                <a:cs typeface="Vazirmatn"/>
                <a:sym typeface="Vazirmat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azirmatn"/>
              <a:buNone/>
              <a:defRPr sz="2800">
                <a:solidFill>
                  <a:schemeClr val="dk1"/>
                </a:solidFill>
                <a:latin typeface="Vazirmatn"/>
                <a:ea typeface="Vazirmatn"/>
                <a:cs typeface="Vazirmatn"/>
                <a:sym typeface="Vazirmat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azirmatn"/>
              <a:buNone/>
              <a:defRPr sz="2800">
                <a:solidFill>
                  <a:schemeClr val="dk1"/>
                </a:solidFill>
                <a:latin typeface="Vazirmatn"/>
                <a:ea typeface="Vazirmatn"/>
                <a:cs typeface="Vazirmatn"/>
                <a:sym typeface="Vazirmat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azirmatn"/>
              <a:buNone/>
              <a:defRPr sz="2800">
                <a:solidFill>
                  <a:schemeClr val="dk1"/>
                </a:solidFill>
                <a:latin typeface="Vazirmatn"/>
                <a:ea typeface="Vazirmatn"/>
                <a:cs typeface="Vazirmatn"/>
                <a:sym typeface="Vazirmat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azirmatn"/>
              <a:buNone/>
              <a:defRPr sz="2800">
                <a:solidFill>
                  <a:schemeClr val="dk1"/>
                </a:solidFill>
                <a:latin typeface="Vazirmatn"/>
                <a:ea typeface="Vazirmatn"/>
                <a:cs typeface="Vazirmatn"/>
                <a:sym typeface="Vazirmat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azirmatn"/>
              <a:buNone/>
              <a:defRPr sz="2800">
                <a:solidFill>
                  <a:schemeClr val="dk1"/>
                </a:solidFill>
                <a:latin typeface="Vazirmatn"/>
                <a:ea typeface="Vazirmatn"/>
                <a:cs typeface="Vazirmatn"/>
                <a:sym typeface="Vazirmat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azirmatn"/>
              <a:buNone/>
              <a:defRPr sz="2800">
                <a:solidFill>
                  <a:schemeClr val="dk1"/>
                </a:solidFill>
                <a:latin typeface="Vazirmatn"/>
                <a:ea typeface="Vazirmatn"/>
                <a:cs typeface="Vazirmatn"/>
                <a:sym typeface="Vazirmat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azirmatn"/>
              <a:buNone/>
              <a:defRPr sz="2800">
                <a:solidFill>
                  <a:schemeClr val="dk1"/>
                </a:solidFill>
                <a:latin typeface="Vazirmatn"/>
                <a:ea typeface="Vazirmatn"/>
                <a:cs typeface="Vazirmatn"/>
                <a:sym typeface="Vazirmat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Vazirmatn"/>
              <a:buChar char="●"/>
              <a:defRPr sz="1800">
                <a:solidFill>
                  <a:schemeClr val="dk2"/>
                </a:solidFill>
                <a:latin typeface="Vazirmatn"/>
                <a:ea typeface="Vazirmatn"/>
                <a:cs typeface="Vazirmatn"/>
                <a:sym typeface="Vazirmatn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Vazirmatn"/>
              <a:buChar char="○"/>
              <a:defRPr>
                <a:solidFill>
                  <a:schemeClr val="dk2"/>
                </a:solidFill>
                <a:latin typeface="Vazirmatn"/>
                <a:ea typeface="Vazirmatn"/>
                <a:cs typeface="Vazirmatn"/>
                <a:sym typeface="Vazirmatn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Vazirmatn"/>
              <a:buChar char="■"/>
              <a:defRPr>
                <a:solidFill>
                  <a:schemeClr val="dk2"/>
                </a:solidFill>
                <a:latin typeface="Vazirmatn"/>
                <a:ea typeface="Vazirmatn"/>
                <a:cs typeface="Vazirmatn"/>
                <a:sym typeface="Vazirmatn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Vazirmatn"/>
              <a:buChar char="●"/>
              <a:defRPr>
                <a:solidFill>
                  <a:schemeClr val="dk2"/>
                </a:solidFill>
                <a:latin typeface="Vazirmatn"/>
                <a:ea typeface="Vazirmatn"/>
                <a:cs typeface="Vazirmatn"/>
                <a:sym typeface="Vazirmatn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Vazirmatn"/>
              <a:buChar char="○"/>
              <a:defRPr>
                <a:solidFill>
                  <a:schemeClr val="dk2"/>
                </a:solidFill>
                <a:latin typeface="Vazirmatn"/>
                <a:ea typeface="Vazirmatn"/>
                <a:cs typeface="Vazirmatn"/>
                <a:sym typeface="Vazirmatn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Vazirmatn"/>
              <a:buChar char="■"/>
              <a:defRPr>
                <a:solidFill>
                  <a:schemeClr val="dk2"/>
                </a:solidFill>
                <a:latin typeface="Vazirmatn"/>
                <a:ea typeface="Vazirmatn"/>
                <a:cs typeface="Vazirmatn"/>
                <a:sym typeface="Vazirmatn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Vazirmatn"/>
              <a:buChar char="●"/>
              <a:defRPr>
                <a:solidFill>
                  <a:schemeClr val="dk2"/>
                </a:solidFill>
                <a:latin typeface="Vazirmatn"/>
                <a:ea typeface="Vazirmatn"/>
                <a:cs typeface="Vazirmatn"/>
                <a:sym typeface="Vazirmatn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Vazirmatn"/>
              <a:buChar char="○"/>
              <a:defRPr>
                <a:solidFill>
                  <a:schemeClr val="dk2"/>
                </a:solidFill>
                <a:latin typeface="Vazirmatn"/>
                <a:ea typeface="Vazirmatn"/>
                <a:cs typeface="Vazirmatn"/>
                <a:sym typeface="Vazirmatn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Vazirmatn"/>
              <a:buChar char="■"/>
              <a:defRPr>
                <a:solidFill>
                  <a:schemeClr val="dk2"/>
                </a:solidFill>
                <a:latin typeface="Vazirmatn"/>
                <a:ea typeface="Vazirmatn"/>
                <a:cs typeface="Vazirmatn"/>
                <a:sym typeface="Vazirmat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/>
        </p:nvSpPr>
        <p:spPr>
          <a:xfrm>
            <a:off x="4244400" y="990125"/>
            <a:ext cx="43956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FFFFF"/>
                </a:solidFill>
                <a:latin typeface="Vazirmatn"/>
                <a:ea typeface="Vazirmatn"/>
                <a:cs typeface="Vazirmatn"/>
                <a:sym typeface="Vazirmatn"/>
              </a:rPr>
              <a:t>مشروع التخرج</a:t>
            </a:r>
            <a:endParaRPr sz="2400" b="1">
              <a:solidFill>
                <a:srgbClr val="FFFFFF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50" name="Google Shape;50;p12"/>
          <p:cNvSpPr txBox="1"/>
          <p:nvPr/>
        </p:nvSpPr>
        <p:spPr>
          <a:xfrm>
            <a:off x="606025" y="2808060"/>
            <a:ext cx="3138300" cy="14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KW" b="1" dirty="0" smtClean="0">
                <a:latin typeface="Vazirmatn"/>
                <a:ea typeface="Vazirmatn"/>
                <a:cs typeface="Vazirmatn"/>
                <a:sym typeface="Vazirmatn"/>
              </a:rPr>
              <a:t>عبدالرحمن انس العتيبي</a:t>
            </a:r>
            <a:endParaRPr b="1" dirty="0">
              <a:latin typeface="Vazirmatn"/>
              <a:ea typeface="Vazirmatn"/>
              <a:cs typeface="Vazirmatn"/>
              <a:sym typeface="Vazirmatn"/>
            </a:endParaRPr>
          </a:p>
          <a:p>
            <a:pPr marL="0" lvl="0" indent="0" algn="ct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KW" dirty="0" smtClean="0">
                <a:latin typeface="Vazirmatn"/>
                <a:ea typeface="Vazirmatn"/>
                <a:cs typeface="Vazirmatn"/>
                <a:sym typeface="Vazirmatn"/>
              </a:rPr>
              <a:t>احمد الربعي - عاشر</a:t>
            </a:r>
            <a:endParaRPr dirty="0">
              <a:latin typeface="Vazirmatn"/>
              <a:ea typeface="Vazirmatn"/>
              <a:cs typeface="Vazirmatn"/>
              <a:sym typeface="Vazirmatn"/>
            </a:endParaRPr>
          </a:p>
          <a:p>
            <a:pPr marL="0" lvl="0" indent="0" algn="ct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KW" dirty="0" smtClean="0">
                <a:latin typeface="Vazirmatn"/>
                <a:ea typeface="Vazirmatn"/>
                <a:cs typeface="Vazirmatn"/>
                <a:sym typeface="Vazirmatn"/>
              </a:rPr>
              <a:t>مسار الويب</a:t>
            </a:r>
            <a:endParaRPr dirty="0"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52" name="Google Shape;5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3901" y="1767400"/>
            <a:ext cx="2176099" cy="126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67" t="23040" r="3478" b="22632"/>
          <a:stretch/>
        </p:blipFill>
        <p:spPr>
          <a:xfrm>
            <a:off x="1013731" y="585606"/>
            <a:ext cx="2322888" cy="23635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title"/>
          </p:nvPr>
        </p:nvSpPr>
        <p:spPr>
          <a:xfrm>
            <a:off x="311700" y="387250"/>
            <a:ext cx="8520600" cy="7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الفيديو العرض يوضَع هنا</a:t>
            </a:r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title" idx="4294967295"/>
          </p:nvPr>
        </p:nvSpPr>
        <p:spPr>
          <a:xfrm>
            <a:off x="311700" y="1129100"/>
            <a:ext cx="8520600" cy="30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شروط الفيديو العرض:</a:t>
            </a:r>
            <a:endParaRPr sz="1600">
              <a:solidFill>
                <a:schemeClr val="lt1"/>
              </a:solidFill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١. يجب أن يكون الصوت صافي بدون وضع أي خلفيات موسيقية.</a:t>
            </a:r>
            <a:endParaRPr sz="1600">
              <a:solidFill>
                <a:schemeClr val="lt1"/>
              </a:solidFill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٢. يجب أن لا يتجاوز مدة الفيديو ٣ دقائق.</a:t>
            </a:r>
            <a:endParaRPr sz="1600">
              <a:solidFill>
                <a:schemeClr val="lt1"/>
              </a:solidFill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٣. يجب إظهار الموقع، أو التطبيق، أو اللعبة بصورة مباشرة، دون عرض الأوامر البرمجية، أو الـIDE الخاص بمسارك.</a:t>
            </a:r>
            <a:endParaRPr sz="1600">
              <a:solidFill>
                <a:schemeClr val="lt1"/>
              </a:solidFill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٤. اشرح فكرة مشروعك من خلال عرضها بصورة واضحة ومرتبة.</a:t>
            </a:r>
            <a:endParaRPr sz="1600">
              <a:solidFill>
                <a:schemeClr val="lt1"/>
              </a:solidFill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٥. احذف جميع النصوص في هذه الصفحة قبل وضع الفيديو.</a:t>
            </a:r>
            <a:endParaRPr sz="1600">
              <a:solidFill>
                <a:schemeClr val="lt1"/>
              </a:solidFill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2133450" y="2344475"/>
            <a:ext cx="4877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أعمال مستقبلية</a:t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6625" y="1307412"/>
            <a:ext cx="590749" cy="59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6682875" y="1729950"/>
            <a:ext cx="1957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أعمال مستقبلية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2" name="Google Shape;122;p23"/>
          <p:cNvSpPr txBox="1">
            <a:spLocks noGrp="1"/>
          </p:cNvSpPr>
          <p:nvPr>
            <p:ph type="body" idx="1"/>
          </p:nvPr>
        </p:nvSpPr>
        <p:spPr>
          <a:xfrm>
            <a:off x="317725" y="1969950"/>
            <a:ext cx="6153000" cy="12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1600"/>
              </a:spcAft>
              <a:buNone/>
            </a:pPr>
            <a:r>
              <a:rPr lang="ar-KW" dirty="0" smtClean="0">
                <a:solidFill>
                  <a:schemeClr val="accent2"/>
                </a:solidFill>
              </a:rPr>
              <a:t>صفحة التسجيل – صفحة الاشتراك – صفحة صفحة عن المكان </a:t>
            </a:r>
            <a:r>
              <a:rPr lang="ar-KW" dirty="0" err="1" smtClean="0">
                <a:solidFill>
                  <a:schemeClr val="accent2"/>
                </a:solidFill>
              </a:rPr>
              <a:t>لايجاد</a:t>
            </a:r>
            <a:r>
              <a:rPr lang="ar-KW" dirty="0" smtClean="0">
                <a:solidFill>
                  <a:schemeClr val="accent2"/>
                </a:solidFill>
              </a:rPr>
              <a:t> المحل </a:t>
            </a:r>
            <a:endParaRPr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>
            <a:spLocks noGrp="1"/>
          </p:cNvSpPr>
          <p:nvPr>
            <p:ph type="title"/>
          </p:nvPr>
        </p:nvSpPr>
        <p:spPr>
          <a:xfrm>
            <a:off x="4816800" y="601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/>
              <a:t>النهاية</a:t>
            </a:r>
            <a:endParaRPr sz="3600" b="1"/>
          </a:p>
        </p:txBody>
      </p:sp>
      <p:sp>
        <p:nvSpPr>
          <p:cNvPr id="128" name="Google Shape;128;p24"/>
          <p:cNvSpPr txBox="1">
            <a:spLocks noGrp="1"/>
          </p:cNvSpPr>
          <p:nvPr>
            <p:ph type="subTitle" idx="4294967295"/>
          </p:nvPr>
        </p:nvSpPr>
        <p:spPr>
          <a:xfrm>
            <a:off x="5038800" y="2206500"/>
            <a:ext cx="3601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dk1"/>
                </a:solidFill>
              </a:rPr>
              <a:t>ماذا</a:t>
            </a:r>
            <a:r>
              <a:rPr lang="en-GB" dirty="0">
                <a:solidFill>
                  <a:schemeClr val="dk1"/>
                </a:solidFill>
              </a:rPr>
              <a:t> </a:t>
            </a:r>
            <a:r>
              <a:rPr lang="en-GB" dirty="0" err="1">
                <a:solidFill>
                  <a:schemeClr val="dk1"/>
                </a:solidFill>
              </a:rPr>
              <a:t>استفدت</a:t>
            </a:r>
            <a:r>
              <a:rPr lang="en-GB" dirty="0">
                <a:solidFill>
                  <a:schemeClr val="dk1"/>
                </a:solidFill>
              </a:rPr>
              <a:t> </a:t>
            </a:r>
            <a:r>
              <a:rPr lang="en-GB" dirty="0" err="1">
                <a:solidFill>
                  <a:schemeClr val="dk1"/>
                </a:solidFill>
              </a:rPr>
              <a:t>من</a:t>
            </a:r>
            <a:r>
              <a:rPr lang="en-GB" dirty="0">
                <a:solidFill>
                  <a:schemeClr val="dk1"/>
                </a:solidFill>
              </a:rPr>
              <a:t> </a:t>
            </a:r>
            <a:r>
              <a:rPr lang="en-GB" dirty="0" err="1">
                <a:solidFill>
                  <a:schemeClr val="dk1"/>
                </a:solidFill>
              </a:rPr>
              <a:t>هذا</a:t>
            </a:r>
            <a:r>
              <a:rPr lang="en-GB" dirty="0">
                <a:solidFill>
                  <a:schemeClr val="dk1"/>
                </a:solidFill>
              </a:rPr>
              <a:t> </a:t>
            </a:r>
            <a:r>
              <a:rPr lang="en-GB" dirty="0" err="1">
                <a:solidFill>
                  <a:schemeClr val="dk1"/>
                </a:solidFill>
              </a:rPr>
              <a:t>المشروع</a:t>
            </a:r>
            <a:r>
              <a:rPr lang="en-GB" dirty="0">
                <a:solidFill>
                  <a:schemeClr val="dk1"/>
                </a:solidFill>
              </a:rPr>
              <a:t>؟ </a:t>
            </a:r>
          </a:p>
          <a:p>
            <a:pPr marL="457200" lvl="0" indent="-323850" algn="r" rtl="1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-GB" sz="1500" dirty="0" err="1" smtClean="0">
                <a:solidFill>
                  <a:schemeClr val="dk1"/>
                </a:solidFill>
              </a:rPr>
              <a:t>مثال</a:t>
            </a:r>
            <a:r>
              <a:rPr lang="en-GB" sz="1500" dirty="0" smtClean="0">
                <a:solidFill>
                  <a:schemeClr val="dk1"/>
                </a:solidFill>
              </a:rPr>
              <a:t> : ا</a:t>
            </a:r>
            <a:r>
              <a:rPr lang="ar-KW" sz="1500" dirty="0" smtClean="0">
                <a:solidFill>
                  <a:schemeClr val="dk1"/>
                </a:solidFill>
              </a:rPr>
              <a:t>ن لا </a:t>
            </a:r>
            <a:r>
              <a:rPr lang="ar-KW" sz="1500" dirty="0" err="1" smtClean="0">
                <a:solidFill>
                  <a:schemeClr val="dk1"/>
                </a:solidFill>
              </a:rPr>
              <a:t>شي</a:t>
            </a:r>
            <a:r>
              <a:rPr lang="ar-KW" sz="1500" dirty="0" smtClean="0">
                <a:solidFill>
                  <a:schemeClr val="dk1"/>
                </a:solidFill>
              </a:rPr>
              <a:t> مستحيل اذا نويت ان ينجح</a:t>
            </a:r>
            <a:endParaRPr sz="1500" dirty="0">
              <a:solidFill>
                <a:schemeClr val="dk1"/>
              </a:solidFill>
            </a:endParaRPr>
          </a:p>
        </p:txBody>
      </p:sp>
      <p:sp>
        <p:nvSpPr>
          <p:cNvPr id="6" name="Google Shape;50;p12"/>
          <p:cNvSpPr txBox="1"/>
          <p:nvPr/>
        </p:nvSpPr>
        <p:spPr>
          <a:xfrm>
            <a:off x="606025" y="2808060"/>
            <a:ext cx="3138300" cy="551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KW" b="1" dirty="0" smtClean="0">
                <a:latin typeface="Vazirmatn"/>
                <a:ea typeface="Vazirmatn"/>
                <a:cs typeface="Vazirmatn"/>
                <a:sym typeface="Vazirmatn"/>
              </a:rPr>
              <a:t>عبدالرحمن انس العتيبي</a:t>
            </a:r>
            <a:endParaRPr b="1" dirty="0">
              <a:latin typeface="Vazirmatn"/>
              <a:ea typeface="Vazirmatn"/>
              <a:cs typeface="Vazirmatn"/>
              <a:sym typeface="Vazirmatn"/>
            </a:endParaRPr>
          </a:p>
          <a:p>
            <a:pPr marL="0" lvl="0" indent="0" algn="ct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67" t="23040" r="3478" b="22632"/>
          <a:stretch/>
        </p:blipFill>
        <p:spPr>
          <a:xfrm>
            <a:off x="1013731" y="585606"/>
            <a:ext cx="2322888" cy="23635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/>
        </p:nvSpPr>
        <p:spPr>
          <a:xfrm>
            <a:off x="1514742" y="2797625"/>
            <a:ext cx="24021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KW" sz="2400" b="1" dirty="0" smtClean="0">
                <a:latin typeface="Vazirmatn"/>
                <a:ea typeface="Vazirmatn"/>
                <a:cs typeface="Vazirmatn"/>
                <a:sym typeface="Vazirmatn"/>
              </a:rPr>
              <a:t>أسواق ماب</a:t>
            </a:r>
            <a:endParaRPr sz="2400" b="1" dirty="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4294967295"/>
          </p:nvPr>
        </p:nvSpPr>
        <p:spPr>
          <a:xfrm>
            <a:off x="4981000" y="275700"/>
            <a:ext cx="3984600" cy="40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FFFFF"/>
                </a:solidFill>
              </a:rPr>
              <a:t>الأجندة</a:t>
            </a:r>
            <a:endParaRPr sz="2400" b="1">
              <a:solidFill>
                <a:srgbClr val="FFFFFF"/>
              </a:solidFill>
            </a:endParaRPr>
          </a:p>
          <a:p>
            <a:pPr marL="457200" lvl="0" indent="-33020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lang="en-GB" sz="1600">
                <a:solidFill>
                  <a:srgbClr val="FFFFFF"/>
                </a:solidFill>
              </a:rPr>
              <a:t>طرح الفكرة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lang="en-GB" sz="1600">
                <a:solidFill>
                  <a:srgbClr val="FFFFFF"/>
                </a:solidFill>
              </a:rPr>
              <a:t>المشكله و حلولها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lang="en-GB" sz="1600">
                <a:solidFill>
                  <a:srgbClr val="FFFFFF"/>
                </a:solidFill>
              </a:rPr>
              <a:t>الادوات المستخدمة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lang="en-GB" sz="1600">
                <a:solidFill>
                  <a:srgbClr val="FFFFFF"/>
                </a:solidFill>
              </a:rPr>
              <a:t>التخطيط والتصميم 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lang="en-GB" sz="1600">
                <a:solidFill>
                  <a:srgbClr val="FFFFFF"/>
                </a:solidFill>
              </a:rPr>
              <a:t>عرض المشروع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lang="en-GB" sz="1600">
                <a:solidFill>
                  <a:srgbClr val="FFFFFF"/>
                </a:solidFill>
              </a:rPr>
              <a:t>أعمال مستقبلية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lang="en-GB" sz="1600">
                <a:solidFill>
                  <a:srgbClr val="FFFFFF"/>
                </a:solidFill>
              </a:rPr>
              <a:t>النهاية</a:t>
            </a:r>
            <a:endParaRPr sz="1600">
              <a:solidFill>
                <a:srgbClr val="FFFFFF"/>
              </a:solidFill>
            </a:endParaRPr>
          </a:p>
          <a:p>
            <a:pPr marL="0" lvl="0" indent="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</a:endParaRPr>
          </a:p>
          <a:p>
            <a:pPr marL="0" lvl="0" indent="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045" y="987895"/>
            <a:ext cx="1751351" cy="1809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2679900" y="2329750"/>
            <a:ext cx="3784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طرح الفكرة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2917" y="1297625"/>
            <a:ext cx="638150" cy="6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6970375" y="404425"/>
            <a:ext cx="1957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الفكرة</a:t>
            </a:r>
            <a:endParaRPr>
              <a:solidFill>
                <a:schemeClr val="lt1"/>
              </a:solidFill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0875" y="1399050"/>
            <a:ext cx="6153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1600"/>
              </a:spcAft>
              <a:buNone/>
            </a:pPr>
            <a:r>
              <a:rPr lang="ar-KW" dirty="0" smtClean="0">
                <a:solidFill>
                  <a:schemeClr val="accent2"/>
                </a:solidFill>
              </a:rPr>
              <a:t>فكرة المشروع نحتاجها اب لكويت لانا في اكثر من سوق او مولات فأكيد</a:t>
            </a:r>
            <a:r>
              <a:rPr lang="ar-KW" dirty="0" smtClean="0">
                <a:solidFill>
                  <a:schemeClr val="accent2"/>
                </a:solidFill>
              </a:rPr>
              <a:t> رح نضيع فا أسواق ماب رح يساعد يدليك على المكان لي تبي او يوريك الإمكان الي موجودة الي فيها فا هذي </a:t>
            </a:r>
            <a:r>
              <a:rPr lang="ar-KW" dirty="0" err="1" smtClean="0">
                <a:solidFill>
                  <a:schemeClr val="accent2"/>
                </a:solidFill>
              </a:rPr>
              <a:t>مو</a:t>
            </a:r>
            <a:r>
              <a:rPr lang="ar-KW" dirty="0" smtClean="0">
                <a:solidFill>
                  <a:schemeClr val="accent2"/>
                </a:solidFill>
              </a:rPr>
              <a:t> بس فكرة ذي انشاالله راح تتنفذ اب عالمنا </a:t>
            </a:r>
            <a:endParaRPr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387250"/>
            <a:ext cx="8520600" cy="7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الفيديو الشخصي يوضَع هنا</a:t>
            </a: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2"/>
          </p:nvPr>
        </p:nvSpPr>
        <p:spPr>
          <a:xfrm>
            <a:off x="311700" y="1129100"/>
            <a:ext cx="8520600" cy="30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شروط الفيديو الشخصي:</a:t>
            </a:r>
            <a:endParaRPr sz="1600"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١. التصوير بالعرض وبشكل أفقي تمامًا.</a:t>
            </a:r>
            <a:endParaRPr sz="1600"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٢. يظهر الشخص المتحدث بصورة مناسبة بمكان غير مزعج و ذو إضاءة مناسبة.</a:t>
            </a:r>
            <a:endParaRPr sz="1600"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٣. يجب أن يكون الصوت صافي بدون وضع أي خلفيات موسيقية.</a:t>
            </a:r>
            <a:endParaRPr sz="1600"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٤. يجب أن لا يتجاوز مدة الفيديو ٤٥ ثانية.</a:t>
            </a:r>
            <a:endParaRPr sz="1600"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٥. احذف جميع النصوص في هذه الصفحة قبل وضع الفيديو.</a:t>
            </a:r>
            <a:endParaRPr sz="1600"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نص الفيديو الشخصي:</a:t>
            </a:r>
            <a:endParaRPr sz="1600"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١. التعريف بنفسك، الصف، المسار. </a:t>
            </a:r>
            <a:endParaRPr sz="1600"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(مثال، أنا محمد خالد، طالب في الصف العاشر، من مسار تطوير المواقع)</a:t>
            </a:r>
            <a:endParaRPr sz="1200">
              <a:solidFill>
                <a:schemeClr val="dk2"/>
              </a:solidFill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٢. ذكر المشكلة التي يعالجها التطبيق </a:t>
            </a:r>
            <a:endParaRPr sz="1600"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(مثال، كلنا نواجه مشكلة بحجز مقاعد في المسرحيات، ….)</a:t>
            </a:r>
            <a:endParaRPr sz="1200">
              <a:solidFill>
                <a:schemeClr val="dk2"/>
              </a:solidFill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٣. ذكر الحلول التي تعالج المشكلة من خلال التطبيق </a:t>
            </a:r>
            <a:endParaRPr sz="1600"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(مثال، تطبيق مسرحية يساعد الناس على حجز المسرحيات بصورة سريعة، عن طريق عرض شكل الصالة، واختيار المقاعد، ثم عملية الدفع، بكل سهولة)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76325" y="982050"/>
            <a:ext cx="64638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rgbClr val="000000"/>
                </a:solidFill>
              </a:rPr>
              <a:t>البرامج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 err="1">
                <a:solidFill>
                  <a:srgbClr val="000000"/>
                </a:solidFill>
              </a:rPr>
              <a:t>التي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 err="1">
                <a:solidFill>
                  <a:srgbClr val="000000"/>
                </a:solidFill>
              </a:rPr>
              <a:t>استخدمتها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 err="1">
                <a:solidFill>
                  <a:srgbClr val="000000"/>
                </a:solidFill>
              </a:rPr>
              <a:t>خلال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 err="1">
                <a:solidFill>
                  <a:srgbClr val="000000"/>
                </a:solidFill>
              </a:rPr>
              <a:t>فترة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 err="1">
                <a:solidFill>
                  <a:srgbClr val="000000"/>
                </a:solidFill>
              </a:rPr>
              <a:t>مشروعك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 err="1">
                <a:solidFill>
                  <a:srgbClr val="000000"/>
                </a:solidFill>
              </a:rPr>
              <a:t>النهائي</a:t>
            </a:r>
            <a:r>
              <a:rPr lang="en-GB" dirty="0">
                <a:solidFill>
                  <a:srgbClr val="000000"/>
                </a:solidFill>
              </a:rPr>
              <a:t>...</a:t>
            </a:r>
            <a:endParaRPr dirty="0">
              <a:solidFill>
                <a:srgbClr val="000000"/>
              </a:solidFill>
            </a:endParaRPr>
          </a:p>
          <a:p>
            <a:pPr marL="0" lvl="0" indent="0" algn="r" rtl="1"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 dirty="0" err="1">
                <a:solidFill>
                  <a:srgbClr val="000000"/>
                </a:solidFill>
              </a:rPr>
              <a:t>مثال</a:t>
            </a:r>
            <a:r>
              <a:rPr lang="en-GB" dirty="0">
                <a:solidFill>
                  <a:srgbClr val="000000"/>
                </a:solidFill>
              </a:rPr>
              <a:t>: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r" rtl="1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GB" dirty="0" err="1">
                <a:solidFill>
                  <a:srgbClr val="000000"/>
                </a:solidFill>
              </a:rPr>
              <a:t>برنامج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 err="1">
                <a:solidFill>
                  <a:srgbClr val="000000"/>
                </a:solidFill>
              </a:rPr>
              <a:t>مسارك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 smtClean="0">
                <a:solidFill>
                  <a:srgbClr val="000000"/>
                </a:solidFill>
              </a:rPr>
              <a:t>(Visual </a:t>
            </a:r>
            <a:r>
              <a:rPr lang="en-GB" dirty="0">
                <a:solidFill>
                  <a:srgbClr val="000000"/>
                </a:solidFill>
              </a:rPr>
              <a:t>Studio Code/ </a:t>
            </a:r>
            <a:r>
              <a:rPr lang="en-GB" dirty="0" err="1" smtClean="0">
                <a:solidFill>
                  <a:srgbClr val="000000"/>
                </a:solidFill>
              </a:rPr>
              <a:t>Figma</a:t>
            </a:r>
            <a:r>
              <a:rPr lang="en-GB" dirty="0" smtClean="0">
                <a:solidFill>
                  <a:srgbClr val="000000"/>
                </a:solidFill>
              </a:rPr>
              <a:t>)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r" rt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Gimp and some help from </a:t>
            </a:r>
            <a:r>
              <a:rPr lang="en-US" dirty="0" err="1" smtClean="0">
                <a:solidFill>
                  <a:srgbClr val="000000"/>
                </a:solidFill>
              </a:rPr>
              <a:t>youtube</a:t>
            </a:r>
            <a:r>
              <a:rPr lang="en-US" dirty="0" smtClean="0">
                <a:solidFill>
                  <a:srgbClr val="000000"/>
                </a:solidFill>
              </a:rPr>
              <a:t> for shapes</a:t>
            </a:r>
            <a:endParaRPr dirty="0" smtClean="0">
              <a:solidFill>
                <a:srgbClr val="000000"/>
              </a:solidFill>
            </a:endParaRPr>
          </a:p>
          <a:p>
            <a:pPr marL="457200" lvl="0" indent="-342900" algn="r" rt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US" dirty="0" smtClean="0">
                <a:solidFill>
                  <a:srgbClr val="000000"/>
                </a:solidFill>
              </a:rPr>
              <a:t>Gimp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r" rt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GB" dirty="0" err="1" smtClean="0">
                <a:solidFill>
                  <a:srgbClr val="000000"/>
                </a:solidFill>
              </a:rPr>
              <a:t>FontAwesome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6786350" y="404425"/>
            <a:ext cx="2262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أدوات وبرامج </a:t>
            </a:r>
            <a:r>
              <a:rPr lang="en-GB">
                <a:solidFill>
                  <a:schemeClr val="dk1"/>
                </a:solidFill>
              </a:rPr>
              <a:t>وإطارات العمل</a:t>
            </a:r>
            <a:endParaRPr>
              <a:solidFill>
                <a:schemeClr val="dk1"/>
              </a:solidFill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2679900" y="2329750"/>
            <a:ext cx="3784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التخطيط والتصميم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4013" y="1342875"/>
            <a:ext cx="535974" cy="53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6970375" y="404425"/>
            <a:ext cx="1957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تصميم البرنامج</a:t>
            </a:r>
            <a:endParaRPr>
              <a:solidFill>
                <a:schemeClr val="lt1"/>
              </a:solidFill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3575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2679900" y="2329750"/>
            <a:ext cx="3784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عرض المشروع </a:t>
            </a:r>
            <a:endParaRPr/>
          </a:p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</a:t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6000" y="1302313"/>
            <a:ext cx="612000" cy="6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rmej Template">
  <a:themeElements>
    <a:clrScheme name="Simple Light">
      <a:dk1>
        <a:srgbClr val="00D1FF"/>
      </a:dk1>
      <a:lt1>
        <a:srgbClr val="FFFFFF"/>
      </a:lt1>
      <a:dk2>
        <a:srgbClr val="D301A4"/>
      </a:dk2>
      <a:lt2>
        <a:srgbClr val="3277FF"/>
      </a:lt2>
      <a:accent1>
        <a:srgbClr val="3277FF"/>
      </a:accent1>
      <a:accent2>
        <a:srgbClr val="212121"/>
      </a:accent2>
      <a:accent3>
        <a:srgbClr val="FFFFFF"/>
      </a:accent3>
      <a:accent4>
        <a:srgbClr val="FFAB40"/>
      </a:accent4>
      <a:accent5>
        <a:srgbClr val="0097A7"/>
      </a:accent5>
      <a:accent6>
        <a:srgbClr val="EEFF41"/>
      </a:accent6>
      <a:hlink>
        <a:srgbClr val="347ED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386</Words>
  <Application>Microsoft Office PowerPoint</Application>
  <PresentationFormat>On-screen Show (16:9)</PresentationFormat>
  <Paragraphs>56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Vazirmatn</vt:lpstr>
      <vt:lpstr>Vazirmatn Black</vt:lpstr>
      <vt:lpstr>Vazirmatn SemiBold</vt:lpstr>
      <vt:lpstr>Cairo</vt:lpstr>
      <vt:lpstr>Arial</vt:lpstr>
      <vt:lpstr>Barmej Template</vt:lpstr>
      <vt:lpstr>PowerPoint Presentation</vt:lpstr>
      <vt:lpstr>الأجندة طرح الفكرة المشكله و حلولها الادوات المستخدمة التخطيط والتصميم  عرض المشروع أعمال مستقبلية النهاية  </vt:lpstr>
      <vt:lpstr>طرح الفكرة</vt:lpstr>
      <vt:lpstr>الفكرة </vt:lpstr>
      <vt:lpstr>الفيديو الشخصي يوضَع هنا</vt:lpstr>
      <vt:lpstr>أدوات وبرامج وإطارات العمل </vt:lpstr>
      <vt:lpstr>التخطيط والتصميم</vt:lpstr>
      <vt:lpstr>تصميم البرنامج </vt:lpstr>
      <vt:lpstr>عرض المشروع  DEMO</vt:lpstr>
      <vt:lpstr>الفيديو العرض يوضَع هنا</vt:lpstr>
      <vt:lpstr>أعمال مستقبلية</vt:lpstr>
      <vt:lpstr>أعمال مستقبلية</vt:lpstr>
      <vt:lpstr>النهاية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HP</cp:lastModifiedBy>
  <cp:revision>6</cp:revision>
  <dcterms:modified xsi:type="dcterms:W3CDTF">2022-11-19T13:04:09Z</dcterms:modified>
</cp:coreProperties>
</file>